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5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5" dt="2024-06-28T10:29:10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6-28T12:01:13.432" v="2721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2:01:13.432" v="272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12:00:59.169" v="2694" actId="20577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2:01:13.432" v="272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28T10:46:01.713" v="2222" actId="1076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28T08:39:38.396" v="1746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6-28T10:46:38.588" v="2230" actId="1076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28T08:39:45.783" v="1761" actId="27636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6-28T10:46:15.373" v="2226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6-28T10:46:38.588" v="2230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delSp modSp add mod ord">
        <pc:chgData name="Nur Ali Dilek" userId="77a452819edd66b8" providerId="LiveId" clId="{0592E1D6-D87C-42CF-AF8B-119A30B71482}" dt="2024-06-28T10:51:23.038" v="2322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6-28T10:51:23.038" v="2322" actId="20577"/>
          <ac:spMkLst>
            <pc:docMk/>
            <pc:sldMk cId="2220447524" sldId="266"/>
            <ac:spMk id="2" creationId="{00000000-0000-0000-0000-00000000000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6-28T11:06:42.299" v="2678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28T11:06:42.299" v="2678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6-28T10:31:18.999" v="2202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6-28T10:17:18.487" v="2064" actId="20577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&amp;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3096308"/>
            <a:ext cx="6094268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</a:t>
            </a:r>
          </a:p>
          <a:p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NegaScout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  <a:p>
            <a:pPr defTabSz="868680">
              <a:spcAft>
                <a:spcPts val="600"/>
              </a:spcAft>
            </a:pPr>
            <a:r>
              <a:rPr lang="de-DE" b="1" dirty="0"/>
              <a:t>Zeitkontonutzung:</a:t>
            </a:r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365</Words>
  <Application>Microsoft Office PowerPoint</Application>
  <PresentationFormat>Breitbild</PresentationFormat>
  <Paragraphs>71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NegaMax, NegaScout?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Nullsuche mit NegaMax</vt:lpstr>
      <vt:lpstr>Tabellarische Präsentation der Alpha-Beta-Suche mit Nullsuche &amp; NegaMax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2024-06-28T12:01:18Z</dcterms:modified>
</cp:coreProperties>
</file>

<file path=docProps/thumbnail.jpeg>
</file>